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9" r:id="rId12"/>
    <p:sldId id="270" r:id="rId13"/>
    <p:sldId id="271" r:id="rId14"/>
    <p:sldId id="268" r:id="rId15"/>
    <p:sldId id="273" r:id="rId16"/>
    <p:sldId id="272" r:id="rId17"/>
    <p:sldId id="265" r:id="rId18"/>
    <p:sldId id="26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3A0CB-2A93-492D-BD5B-4A923AE1A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075CE46-7100-408F-8041-13B8FA51D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E4EF72-AB2E-43FF-84DE-7C170E8F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8E8DAB-704C-4D2C-B736-13B2A21DE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2CE191-FF70-47A6-A4C9-FC85D2A0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0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0B2F1-9820-4FF3-83FF-370E7600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BE2BCE7-D5FD-420A-91F0-433839E1D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F3EDE2-C1C3-4BC1-9FA0-0F38C0A1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FF5A7C-5F3F-4E21-A5F4-D6DE3BEE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6D6FAA-4310-43CD-BA29-7911A1D6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92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606DB16-2352-4251-8DBF-E0F152E26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33CC8DA-3B77-4F20-B50C-B9E311EA2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804F71-EEE8-46AD-AB1C-434C1E90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C35DD6-E2D0-4A13-88D2-A3A68F22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C28AFF-DEF9-4EF8-A882-C6629A64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40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CCB39-D9F0-4A45-B1EF-22ED0A902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658AFD-1445-4317-BE7D-C7B849671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4CDDC9-595F-4E94-AD9B-FC1A0D2B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4E9108-E3A3-4BDA-82E4-7EDE40D1D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0AC7F3-0B88-49EE-BFAC-4358EC6F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82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50AD6-CE4B-42FF-9A90-1A050B168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60E370-6E28-4E19-AABD-416106141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0A1651-CCEF-49A8-8B4C-E90A28C4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9613C4-DE86-40D4-A7E7-3719CE4B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06C78D-8A66-4BC4-AFA1-ECB27BAC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57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53314-7D47-47D6-837C-BA274E5E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B14D35-B609-4318-A59D-0D1176CFC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4EA026-0936-46C9-B869-716C05BFC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039B-1240-4408-BF6D-EC964402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7CC7A4-E60C-42BD-8F97-755345F2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A8F9E7-03B9-492D-A33A-8E6438EA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27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86140-27D0-4136-AF00-0475C200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7470B9-A1E2-49ED-B9E1-80E3EC7D2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EDC891-2524-4E4B-8C76-65F61AA30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A9F5BF-9073-4F9E-92FE-FB7D627BF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D8FD898-9B76-423A-8141-3D6F31A9A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C9BEBA5-512E-4543-BEA0-D23ACA34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C19256C-4C95-48CA-9BDE-9CC25611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D6DBF38-A68F-48F5-8559-1CEA9619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53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CE879-3537-491B-BE7D-13C686FF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4F6A9D-B611-439D-85AE-ABF11B36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206844-E4F6-4494-91A3-079CD264E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9FFA7B-76AF-406E-A31A-5EFD3768E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49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99F9C38-60C5-454B-BDF7-9961FEDC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640C7A-40D1-469D-A5B6-84705D17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EC1DFC-A892-45D5-B6B1-361B2142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88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C7B8A-E26A-43C0-B3E8-3F9E5B2A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7A5909-E284-4367-BDA8-A8B212679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515F4E-6DB5-4291-9CB5-94C81F56E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98B2B0-E37B-4061-BD26-7A4EE111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5E6713-C029-4D16-88B2-4F97DC6C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705C7F-6E77-4722-B230-28AD1C68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54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CBF5DF-865D-4EC7-BD00-158A9748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7FE9F76-119C-415A-A5E2-35791E4A61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AEE23E-D873-4293-9A61-F9C84E600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FF4604-F9DD-4B0D-A46D-2AF9193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368E72D-771B-4A8D-98EF-93493D1F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A4A622-A1CD-451A-9E8D-BDD43795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83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2E01BB5-BDFE-4B47-B50A-381F49116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3B8DE9-F181-4FBC-B675-0CB614422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12DC7A-B914-4BB9-B626-EB8D7BB86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A5315-3B16-428B-B8B1-930DD685ACA6}" type="datetimeFigureOut">
              <a:rPr lang="de-DE" smtClean="0"/>
              <a:t>07.03.2021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261A2A-A69B-4016-A58D-4FF4639E6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493D71-73BA-478F-AEF7-B068AB0AB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5A5B8-FF46-4C20-B59C-A5295E3101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99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D68E6-4F2F-473F-BF2C-4913EB66E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560" y="-96837"/>
            <a:ext cx="9144000" cy="2387600"/>
          </a:xfrm>
        </p:spPr>
        <p:txBody>
          <a:bodyPr>
            <a:normAutofit/>
          </a:bodyPr>
          <a:lstStyle/>
          <a:p>
            <a:r>
              <a:rPr lang="de-DE" sz="4000" b="1" dirty="0"/>
              <a:t>Brückenprojekt</a:t>
            </a:r>
            <a:r>
              <a:rPr lang="de-DE" sz="4000" dirty="0"/>
              <a:t> Konstruktionsaufgabe</a:t>
            </a:r>
            <a:br>
              <a:rPr lang="de-DE" sz="4000" dirty="0"/>
            </a:br>
            <a:r>
              <a:rPr lang="de-DE" sz="4000" dirty="0"/>
              <a:t>Technisches Experiment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982DAA-CB9A-4D5C-ACA1-D6F420FE2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580" y="2377282"/>
            <a:ext cx="9144000" cy="1655762"/>
          </a:xfrm>
        </p:spPr>
        <p:txBody>
          <a:bodyPr/>
          <a:lstStyle/>
          <a:p>
            <a:r>
              <a:rPr lang="de-DE" dirty="0"/>
              <a:t>Im Distanzlernen Technik Klasse 10d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D748D3-9EF4-41DA-AB29-EE32FA617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31" y="3723323"/>
            <a:ext cx="3917289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0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F8EC0F2-3B7C-4C71-A1A1-6DE301558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097080"/>
            <a:ext cx="4800000" cy="360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198A29-76F9-422D-AC87-10F40DBA8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0" y="3258000"/>
            <a:ext cx="4800000" cy="36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D5916E1-724E-4552-BE1B-43B2CFE2A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0" y="53340"/>
            <a:ext cx="4800000" cy="36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52CF76-3149-403C-B053-5534275C5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5334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ED8994E-1864-42B5-9FD7-F1F223F16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750" y="857250"/>
            <a:ext cx="6858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E388426-9EFE-4A30-9CA2-3E463BE7E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436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0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139107-92C0-4125-86BF-25CEFC340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6281" y="857250"/>
            <a:ext cx="6858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4DD3D3-46A8-4257-AB4A-34E001BD9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675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0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1CFC8A0-FCD0-4373-9B70-053DED554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7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D46BE4-7C74-4604-AD50-BA865BA95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7143750" cy="49911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63AFCA1-248C-4047-93D8-48713AB90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70" y="10287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8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F4E3A3E-362F-4650-A4FA-EFF1B6CA8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3" t="24667" r="23373" b="16778"/>
          <a:stretch/>
        </p:blipFill>
        <p:spPr>
          <a:xfrm>
            <a:off x="0" y="76200"/>
            <a:ext cx="6290436" cy="378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B54C22F-4CB1-419F-A037-BC117EF2C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1" t="15328" r="23543" b="11687"/>
          <a:stretch/>
        </p:blipFill>
        <p:spPr>
          <a:xfrm>
            <a:off x="6004563" y="2072640"/>
            <a:ext cx="6097748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3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380A398-4F92-4902-A00C-CDACB09B1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0" t="10888" r="20688" b="1"/>
          <a:stretch/>
        </p:blipFill>
        <p:spPr>
          <a:xfrm>
            <a:off x="0" y="746760"/>
            <a:ext cx="6408420" cy="61112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8B3F962-927E-4EF5-9D1C-6045F1302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37" t="20444" r="24438" b="6778"/>
          <a:stretch/>
        </p:blipFill>
        <p:spPr>
          <a:xfrm>
            <a:off x="5471160" y="106680"/>
            <a:ext cx="653796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6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CA6DCE-FE84-4AF7-B7E6-511391336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8660" y="857250"/>
            <a:ext cx="6858000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0093A9A-F074-42FC-A734-7080DC8C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782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B558B4A-5BFB-4117-96EE-6A6DA6D25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390" y="994410"/>
            <a:ext cx="6858000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587AFE4-2E57-41CA-B881-EFB8040C6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9740" y="99441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0364"/>
      </p:ext>
    </p:extLst>
  </p:cSld>
  <p:clrMapOvr>
    <a:masterClrMapping/>
  </p:clrMapOvr>
  <p:transition spd="slow"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D5EBCF4-9C4F-4F81-94EA-57A77DC62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0" y="542010"/>
            <a:ext cx="4185000" cy="55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CDFF870-E234-417D-8CE0-9ED1D1EE3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00" y="376650"/>
            <a:ext cx="4800000" cy="36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2D6568D-4F0C-4D3C-855E-D09A22AA3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91" y="252201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1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820C74D-3BCD-49DC-8C3B-ACB0A5B81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20" y="1431000"/>
            <a:ext cx="5760000" cy="432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55F6254-D894-4E9E-A6C2-387472979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14310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1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3AE3D33-2D40-4AD7-B9AA-AA880A1B9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40" y="2750820"/>
            <a:ext cx="4800000" cy="360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F7E71E9-1111-48C5-BD2A-35C6BAF34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40" y="175260"/>
            <a:ext cx="4800000" cy="360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E34FD88-BCAF-4125-B5BF-77C7EC013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275082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9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E7DFE6-1F95-448B-B258-73298D51C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70" y="1127760"/>
            <a:ext cx="2700000" cy="36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6CB51E3-8260-46DF-B825-E073BB942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170" y="1127760"/>
            <a:ext cx="2700000" cy="36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ECDD40-8A82-4855-A70F-9F355F508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" y="1127760"/>
            <a:ext cx="2700000" cy="360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9033566-2EA4-4932-BF6B-CC403E86A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0" y="1127760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0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EB36DE-E402-44E5-9001-FD5707D2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3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069AE90-5459-4189-9A66-9CFA17819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31A168C-C06A-4A66-A219-79376B1F4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47874"/>
            <a:ext cx="4106580" cy="307993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656C2BE-68B9-463C-8EC0-A9F1AFDC2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00" y="247874"/>
            <a:ext cx="4800000" cy="360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2912ADE-C041-4823-ABDC-E1BD7E672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" y="1903094"/>
            <a:ext cx="7886700" cy="5915025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185368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BD3F899-B329-4BBA-8109-C03DB99D1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1" y="1150620"/>
            <a:ext cx="5760000" cy="432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C7FBE05-2CF9-4248-A827-A41C426C5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14620"/>
            <a:ext cx="5808000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5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Breitbild</PresentationFormat>
  <Paragraphs>2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Brückenprojekt Konstruktionsaufgabe Technisches Experiment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Brückenprojekt Konstruktionsaufgabe Technisches Experiment </dc:title>
  <dc:creator>andrea erken-stolzenbach</dc:creator>
  <cp:lastModifiedBy>andrea erken-stolzenbach</cp:lastModifiedBy>
  <cp:revision>11</cp:revision>
  <dcterms:created xsi:type="dcterms:W3CDTF">2021-03-03T06:52:23Z</dcterms:created>
  <dcterms:modified xsi:type="dcterms:W3CDTF">2021-03-07T19:08:51Z</dcterms:modified>
</cp:coreProperties>
</file>