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60" y="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926C083-03E7-4A8D-9FA0-6B2DA60D39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Krisenteam an der Sekundarschule Nordeifel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BE38624A-642C-4E23-A606-850AB9917E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725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BFFE15C-27DE-4635-98DA-6C3607ED1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Krisenteam – Was ist das?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A965946-4E58-49F2-A65B-6D65B631A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Auch wenn Notfälle und Krisen in der Schule und im schulischen Umfeld zum Glück nicht zu den täglichen Erfahrungen gehören, erfordern sie dennoch ein schnelles und abgestimmtes Handeln. </a:t>
            </a:r>
            <a:endParaRPr lang="de-DE" dirty="0" smtClean="0"/>
          </a:p>
          <a:p>
            <a:r>
              <a:rPr lang="de-DE" dirty="0" smtClean="0"/>
              <a:t>Wir sind in </a:t>
            </a:r>
            <a:r>
              <a:rPr lang="de-DE" dirty="0" err="1" smtClean="0"/>
              <a:t>Kleinhau</a:t>
            </a:r>
            <a:r>
              <a:rPr lang="de-DE" dirty="0" smtClean="0"/>
              <a:t> ein </a:t>
            </a:r>
            <a:r>
              <a:rPr lang="de-DE" dirty="0"/>
              <a:t>festes Team mit mehreren Ansprechpartnern (bestehend aus Schulleitung, </a:t>
            </a:r>
            <a:r>
              <a:rPr lang="de-DE" dirty="0" smtClean="0"/>
              <a:t>Sozialarbeiterin, </a:t>
            </a:r>
            <a:r>
              <a:rPr lang="de-DE" dirty="0"/>
              <a:t>SV-Lehrern, </a:t>
            </a:r>
            <a:r>
              <a:rPr lang="de-DE" dirty="0" smtClean="0"/>
              <a:t>Kinderschutzbeauftragten, dem Multiprofessionellen Team und </a:t>
            </a:r>
            <a:r>
              <a:rPr lang="de-DE" dirty="0"/>
              <a:t>interessierten Kollegen</a:t>
            </a:r>
            <a:r>
              <a:rPr lang="de-DE" dirty="0" smtClean="0"/>
              <a:t>)</a:t>
            </a:r>
          </a:p>
          <a:p>
            <a:r>
              <a:rPr lang="de-DE" dirty="0" smtClean="0"/>
              <a:t>Wir kümmern uns im geschützten und vertrauensvollen Rahmen, um die Prävention und Bewältigung von Krisen, die im Schulalltag auftreten oder in diesen hineinwirken.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089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29B6F39-0481-467C-B96B-654C9897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 des Krisenteams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F8AA58E2-9659-446D-A713-227AFE333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283"/>
            <a:ext cx="8596668" cy="4980373"/>
          </a:xfrm>
        </p:spPr>
        <p:txBody>
          <a:bodyPr/>
          <a:lstStyle/>
          <a:p>
            <a:r>
              <a:rPr lang="de-DE" dirty="0" smtClean="0"/>
              <a:t>Vorbereitung </a:t>
            </a:r>
            <a:r>
              <a:rPr lang="de-DE" dirty="0"/>
              <a:t>auf eventuell auftretende Krisen und Notfälle im schulischen Zusammenhang, so dass im Ernstfall eine gute Zusammenarbeit ermöglicht und die Bewältigung der Krise gewährleistet ist. (Grundlage: Notfallordner)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Hilfe bei der Überwindung von Krisen jeder Art </a:t>
            </a:r>
            <a:r>
              <a:rPr lang="de-DE" dirty="0">
                <a:sym typeface="Wingdings" panose="05000000000000000000" pitchFamily="2" charset="2"/>
              </a:rPr>
              <a:t> Verteilung von Aufgaben zur Krisenintervention auf die Mitglieder des Krisenteams</a:t>
            </a:r>
            <a:endParaRPr lang="de-DE" dirty="0"/>
          </a:p>
          <a:p>
            <a:r>
              <a:rPr lang="de-DE" dirty="0" smtClean="0"/>
              <a:t>Vermittelt </a:t>
            </a:r>
            <a:r>
              <a:rPr lang="de-DE" dirty="0"/>
              <a:t>bei Bedarf auch Kontakte zu außerschulischen Partnern</a:t>
            </a:r>
          </a:p>
          <a:p>
            <a:r>
              <a:rPr lang="de-DE" dirty="0"/>
              <a:t>Vernetzung zum Schulpsychologischen Dienst und zum Kriminalkommissariat Prävention und Opferschutz</a:t>
            </a:r>
          </a:p>
          <a:p>
            <a:r>
              <a:rPr lang="de-DE" dirty="0"/>
              <a:t>Präventionsarbeit, um mögliche Krisen zu </a:t>
            </a:r>
            <a:r>
              <a:rPr lang="de-DE" dirty="0" smtClean="0"/>
              <a:t>verhindern</a:t>
            </a:r>
          </a:p>
          <a:p>
            <a:r>
              <a:rPr lang="de-DE" dirty="0"/>
              <a:t>Bietet Unterstützung für Schüler, Eltern und Lehrer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1277003"/>
            <a:ext cx="1083749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8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48C3673-BB48-4E45-BE70-AFA790E6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Kontakt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56F3551-DE9A-45EF-BCC2-A47B2D013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de-DE" dirty="0" smtClean="0"/>
              <a:t>Sprechen Sie bei Bedarf oder Fragen den Klassenlehrer/ die Klassenlehrerin Ihres Kindes an, um sich mit uns in Verbindung zusetzen.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B7B94DF3-EAC2-45F3-82C8-5176D14D6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776" y="3574472"/>
            <a:ext cx="3121152" cy="218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541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206</Words>
  <Application>Microsoft Office PowerPoint</Application>
  <PresentationFormat>Breitbild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Facette</vt:lpstr>
      <vt:lpstr>Krisenteam an der Sekundarschule Nordeifel</vt:lpstr>
      <vt:lpstr>Krisenteam – Was ist das? </vt:lpstr>
      <vt:lpstr>Arbeit des Krisenteams</vt:lpstr>
      <vt:lpstr>Kontakt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Treffen</dc:title>
  <dc:creator>TW</dc:creator>
  <cp:lastModifiedBy>SZHUERTGEN</cp:lastModifiedBy>
  <cp:revision>13</cp:revision>
  <dcterms:created xsi:type="dcterms:W3CDTF">2017-09-18T16:35:12Z</dcterms:created>
  <dcterms:modified xsi:type="dcterms:W3CDTF">2021-02-26T11:58:34Z</dcterms:modified>
</cp:coreProperties>
</file>